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D0D"/>
    <a:srgbClr val="FFC000"/>
    <a:srgbClr val="BB0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-20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43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8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7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05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13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09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4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12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37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68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260A5-497F-4EC3-B1DC-FA5F030C9964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A727-480F-4EF8-AE14-EA7966B5F4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11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JSTL 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8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sql:query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47705"/>
            <a:ext cx="3086100" cy="47148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06152" y="3787073"/>
            <a:ext cx="1254266" cy="178024"/>
          </a:xfrm>
          <a:prstGeom prst="rect">
            <a:avLst/>
          </a:prstGeom>
          <a:solidFill>
            <a:srgbClr val="FF0D0D">
              <a:alpha val="30196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2829" y="0"/>
            <a:ext cx="809204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目錄結構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164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JSTL 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8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sql:query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2829" y="0"/>
            <a:ext cx="80920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POM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119188"/>
            <a:ext cx="4162425" cy="29051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1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JSTL 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8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sql:query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829" y="0"/>
            <a:ext cx="1262357" cy="2462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/>
              <a:t>test_JSTL_sql.jsp</a:t>
            </a:r>
            <a:endParaRPr lang="zh-TW" altLang="en-US" sz="1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13" y="362858"/>
            <a:ext cx="6580337" cy="464683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91640" y="777240"/>
            <a:ext cx="3840480" cy="144780"/>
          </a:xfrm>
          <a:prstGeom prst="rect">
            <a:avLst/>
          </a:prstGeom>
          <a:solidFill>
            <a:srgbClr val="BB03BF">
              <a:alpha val="30196"/>
            </a:srgbClr>
          </a:solidFill>
          <a:ln>
            <a:solidFill>
              <a:srgbClr val="BB03B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9300" y="3360420"/>
            <a:ext cx="4122420" cy="800100"/>
          </a:xfrm>
          <a:prstGeom prst="rect">
            <a:avLst/>
          </a:prstGeom>
          <a:solidFill>
            <a:schemeClr val="tx1">
              <a:lumMod val="65000"/>
              <a:lumOff val="35000"/>
              <a:alpha val="30196"/>
            </a:schemeClr>
          </a:solidFill>
          <a:ln w="952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034540" y="4305300"/>
            <a:ext cx="2872740" cy="396240"/>
          </a:xfrm>
          <a:prstGeom prst="rect">
            <a:avLst/>
          </a:prstGeom>
          <a:solidFill>
            <a:schemeClr val="tx1">
              <a:lumMod val="65000"/>
              <a:lumOff val="35000"/>
              <a:alpha val="30196"/>
            </a:schemeClr>
          </a:solidFill>
          <a:ln w="952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253740" y="4434840"/>
            <a:ext cx="754380" cy="144780"/>
          </a:xfrm>
          <a:prstGeom prst="roundRect">
            <a:avLst/>
          </a:prstGeom>
          <a:solidFill>
            <a:srgbClr val="0000FF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2735580" y="2415540"/>
            <a:ext cx="701040" cy="106680"/>
          </a:xfrm>
          <a:prstGeom prst="roundRect">
            <a:avLst/>
          </a:prstGeom>
          <a:solidFill>
            <a:srgbClr val="0000FF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727960" y="2563368"/>
            <a:ext cx="662940" cy="100584"/>
          </a:xfrm>
          <a:prstGeom prst="roundRect">
            <a:avLst/>
          </a:prstGeom>
          <a:solidFill>
            <a:srgbClr val="00B050">
              <a:alpha val="30196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905500" y="4833990"/>
            <a:ext cx="716280" cy="149629"/>
          </a:xfrm>
          <a:prstGeom prst="roundRect">
            <a:avLst/>
          </a:prstGeom>
          <a:solidFill>
            <a:srgbClr val="00B050">
              <a:alpha val="30196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49780" y="4831908"/>
            <a:ext cx="5425440" cy="143125"/>
          </a:xfrm>
          <a:prstGeom prst="rect">
            <a:avLst/>
          </a:prstGeom>
          <a:solidFill>
            <a:schemeClr val="tx1">
              <a:lumMod val="65000"/>
              <a:lumOff val="35000"/>
              <a:alpha val="30196"/>
            </a:schemeClr>
          </a:solidFill>
          <a:ln w="952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4079127" y="4297275"/>
            <a:ext cx="754380" cy="144780"/>
          </a:xfrm>
          <a:prstGeom prst="roundRect">
            <a:avLst/>
          </a:prstGeom>
          <a:solidFill>
            <a:srgbClr val="FFFF00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062943" y="4831350"/>
            <a:ext cx="711358" cy="153344"/>
          </a:xfrm>
          <a:prstGeom prst="roundRect">
            <a:avLst/>
          </a:prstGeom>
          <a:solidFill>
            <a:srgbClr val="00B0F0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JSTL 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8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sql:query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829" y="0"/>
            <a:ext cx="1262357" cy="2462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/>
              <a:t>test_JSTL_sql.jsp</a:t>
            </a:r>
            <a:endParaRPr lang="zh-TW" altLang="en-US" sz="10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" y="315098"/>
            <a:ext cx="4332105" cy="29480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41" y="2003367"/>
            <a:ext cx="4511938" cy="304609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2226051" y="1780652"/>
            <a:ext cx="711358" cy="153344"/>
          </a:xfrm>
          <a:prstGeom prst="roundRect">
            <a:avLst/>
          </a:prstGeom>
          <a:solidFill>
            <a:srgbClr val="FFFF00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692855" y="3520440"/>
            <a:ext cx="711358" cy="153344"/>
          </a:xfrm>
          <a:prstGeom prst="roundRect">
            <a:avLst/>
          </a:prstGeom>
          <a:solidFill>
            <a:srgbClr val="00B0F0">
              <a:alpha val="29804"/>
            </a:srgbClr>
          </a:solidFill>
          <a:ln w="952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1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rgbClr val="C00000"/>
          </a:solidFill>
        </p:spPr>
        <p:txBody>
          <a:bodyPr>
            <a:no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JSTL 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8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sql:query</a:t>
            </a:r>
            <a:r>
              <a:rPr lang="en-US" altLang="zh-TW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7" y="431800"/>
            <a:ext cx="8252006" cy="44958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002145" y="979136"/>
            <a:ext cx="3147803" cy="369332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成功在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JSP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上直接查出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22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4309"/>
            <a:ext cx="9144000" cy="281803"/>
          </a:xfrm>
          <a:solidFill>
            <a:schemeClr val="tx2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zh-TW" altLang="en-US" sz="18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039159"/>
              </p:ext>
            </p:extLst>
          </p:nvPr>
        </p:nvGraphicFramePr>
        <p:xfrm>
          <a:off x="2929190" y="1756210"/>
          <a:ext cx="3075099" cy="1818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封裝程式殼層物件" showAsIcon="1" r:id="rId3" imgW="1180440" imgH="698400" progId="Package">
                  <p:embed/>
                </p:oleObj>
              </mc:Choice>
              <mc:Fallback>
                <p:oleObj name="封裝程式殼層物件" showAsIcon="1" r:id="rId3" imgW="1180440" imgH="698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9190" y="1756210"/>
                        <a:ext cx="3075099" cy="1818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22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</Words>
  <Application>Microsoft Office PowerPoint</Application>
  <PresentationFormat>如螢幕大小 (16:9)</PresentationFormat>
  <Paragraphs>11</Paragraphs>
  <Slides>6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8" baseType="lpstr">
      <vt:lpstr>Office 佈景主題</vt:lpstr>
      <vt:lpstr>封裝</vt:lpstr>
      <vt:lpstr>JSTL &lt;sql:query&gt;</vt:lpstr>
      <vt:lpstr>JSTL &lt;sql:query&gt;</vt:lpstr>
      <vt:lpstr>JSTL &lt;sql:query&gt;</vt:lpstr>
      <vt:lpstr>JSTL &lt;sql:query&gt;</vt:lpstr>
      <vt:lpstr>JSTL &lt;sql:query&gt;</vt:lpstr>
      <vt:lpstr>檔案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JSTL &lt;sql:query&gt;</dc:title>
  <dc:creator>TizzyBac</dc:creator>
  <cp:lastModifiedBy>TizzyBac</cp:lastModifiedBy>
  <cp:revision>25</cp:revision>
  <dcterms:created xsi:type="dcterms:W3CDTF">2018-01-14T03:37:59Z</dcterms:created>
  <dcterms:modified xsi:type="dcterms:W3CDTF">2018-01-14T03:58:33Z</dcterms:modified>
</cp:coreProperties>
</file>